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0" r:id="rId14"/>
    <p:sldId id="281" r:id="rId15"/>
    <p:sldId id="282" r:id="rId16"/>
    <p:sldId id="283" r:id="rId17"/>
    <p:sldId id="259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9" r:id="rId43"/>
    <p:sldId id="297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>
        <p:scale>
          <a:sx n="62" d="100"/>
          <a:sy n="62" d="100"/>
        </p:scale>
        <p:origin x="-3030" y="-11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8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8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4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4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2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0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17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5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4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D76E9-F771-4474-863B-E478BD41BAB1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E29F7-D775-43C5-A99D-DB4EA5B54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2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3" t="23407" r="24167" b="39556"/>
          <a:stretch/>
        </p:blipFill>
        <p:spPr bwMode="auto">
          <a:xfrm>
            <a:off x="228600" y="381000"/>
            <a:ext cx="86868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122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6" t="24592" r="12000" b="10963"/>
          <a:stretch/>
        </p:blipFill>
        <p:spPr bwMode="auto">
          <a:xfrm>
            <a:off x="182880" y="0"/>
            <a:ext cx="896112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34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6" t="18519" r="29167" b="40741"/>
          <a:stretch/>
        </p:blipFill>
        <p:spPr bwMode="auto">
          <a:xfrm>
            <a:off x="152400" y="228600"/>
            <a:ext cx="868680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339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43703" r="30750" b="20001"/>
          <a:stretch/>
        </p:blipFill>
        <p:spPr bwMode="auto">
          <a:xfrm>
            <a:off x="228600" y="457200"/>
            <a:ext cx="86868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25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 descr="The 3G4G Blog: What is Industrial IoT (IIoT) and how is it different from  IoT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6" t="9722" r="8828" b="14167"/>
          <a:stretch/>
        </p:blipFill>
        <p:spPr bwMode="auto">
          <a:xfrm>
            <a:off x="228600" y="762000"/>
            <a:ext cx="8763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73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 descr="The 3G4G Blog: What is Industrial IoT (IIoT) and how is it different from  IoT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6" t="9722" r="8828" b="14167"/>
          <a:stretch/>
        </p:blipFill>
        <p:spPr bwMode="auto">
          <a:xfrm>
            <a:off x="228600" y="762000"/>
            <a:ext cx="8763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39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 descr="IoT vs II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2274" y="76201"/>
            <a:ext cx="9121726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50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 descr="IoT vs II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52400" y="152400"/>
            <a:ext cx="8763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06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7037" r="51000" b="59555"/>
          <a:stretch/>
        </p:blipFill>
        <p:spPr bwMode="auto">
          <a:xfrm>
            <a:off x="0" y="1676400"/>
            <a:ext cx="909828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751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18370" r="50000" b="56304"/>
          <a:stretch/>
        </p:blipFill>
        <p:spPr bwMode="auto">
          <a:xfrm>
            <a:off x="-15240" y="1524000"/>
            <a:ext cx="908304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14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17333" r="45500" b="51704"/>
          <a:stretch/>
        </p:blipFill>
        <p:spPr bwMode="auto"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t="24815" r="50000" b="58741"/>
          <a:stretch/>
        </p:blipFill>
        <p:spPr bwMode="auto">
          <a:xfrm>
            <a:off x="304800" y="3810000"/>
            <a:ext cx="8610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729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7" t="23851" r="25000" b="53334"/>
          <a:stretch/>
        </p:blipFill>
        <p:spPr bwMode="auto">
          <a:xfrm>
            <a:off x="76200" y="1143000"/>
            <a:ext cx="8763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301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30222" r="44917" b="54519"/>
          <a:stretch/>
        </p:blipFill>
        <p:spPr bwMode="auto">
          <a:xfrm>
            <a:off x="160020" y="1524000"/>
            <a:ext cx="898398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14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" t="17037" r="48834" b="44000"/>
          <a:stretch/>
        </p:blipFill>
        <p:spPr bwMode="auto">
          <a:xfrm>
            <a:off x="30480" y="914400"/>
            <a:ext cx="888492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61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t="25185" r="51833" b="37407"/>
          <a:stretch/>
        </p:blipFill>
        <p:spPr bwMode="auto">
          <a:xfrm>
            <a:off x="198120" y="381000"/>
            <a:ext cx="8915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339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" t="17778" r="50000" b="41111"/>
          <a:stretch/>
        </p:blipFill>
        <p:spPr bwMode="auto">
          <a:xfrm>
            <a:off x="0" y="457200"/>
            <a:ext cx="8991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13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25186" r="47000" b="48740"/>
          <a:stretch/>
        </p:blipFill>
        <p:spPr bwMode="auto">
          <a:xfrm>
            <a:off x="0" y="868680"/>
            <a:ext cx="9144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827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23704" r="51667" b="43704"/>
          <a:stretch/>
        </p:blipFill>
        <p:spPr bwMode="auto">
          <a:xfrm>
            <a:off x="152400" y="1066800"/>
            <a:ext cx="8686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721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3704" r="47084" b="36741"/>
          <a:stretch/>
        </p:blipFill>
        <p:spPr bwMode="auto">
          <a:xfrm>
            <a:off x="0" y="685800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7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" t="23851" r="48750" b="41037"/>
          <a:stretch/>
        </p:blipFill>
        <p:spPr bwMode="auto">
          <a:xfrm>
            <a:off x="228600" y="1371600"/>
            <a:ext cx="8610600" cy="361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208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22370" r="31834" b="34963"/>
          <a:stretch/>
        </p:blipFill>
        <p:spPr bwMode="auto">
          <a:xfrm>
            <a:off x="152400" y="228600"/>
            <a:ext cx="88392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075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22666" r="33250" b="49185"/>
          <a:stretch/>
        </p:blipFill>
        <p:spPr bwMode="auto">
          <a:xfrm>
            <a:off x="0" y="228600"/>
            <a:ext cx="9144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23926" r="32334" b="48963"/>
          <a:stretch/>
        </p:blipFill>
        <p:spPr bwMode="auto">
          <a:xfrm>
            <a:off x="30480" y="3505200"/>
            <a:ext cx="9113520" cy="278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651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8000" r="25584" b="51704"/>
          <a:stretch/>
        </p:blipFill>
        <p:spPr bwMode="auto">
          <a:xfrm>
            <a:off x="228600" y="1143000"/>
            <a:ext cx="8686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06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" t="22370" r="33416" b="33333"/>
          <a:stretch/>
        </p:blipFill>
        <p:spPr bwMode="auto">
          <a:xfrm>
            <a:off x="137160" y="1828800"/>
            <a:ext cx="8991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987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7" t="24148" r="33417" b="31408"/>
          <a:stretch/>
        </p:blipFill>
        <p:spPr bwMode="auto">
          <a:xfrm>
            <a:off x="0" y="106680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43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81000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Role of Industrial IOT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1371600"/>
            <a:ext cx="9067800" cy="175260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 “ Integration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physical industrial devices with internet-connected sensors, software, and other technologies to enable data collection, analysis, and automation in various industrial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sectors ”</a:t>
            </a:r>
          </a:p>
          <a:p>
            <a:pPr algn="l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3708737"/>
            <a:ext cx="8839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combines traditional industries with the power of data, analytics, and connectivity to improve operational efficiency, enhance decision-making processes, and drive innovation.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005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381000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Role of Industrial IOT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4" t="12889" r="24083" b="41630"/>
          <a:stretch/>
        </p:blipFill>
        <p:spPr bwMode="auto">
          <a:xfrm>
            <a:off x="30480" y="609600"/>
            <a:ext cx="911352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451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7" t="57926" r="26417" b="21037"/>
          <a:stretch/>
        </p:blipFill>
        <p:spPr bwMode="auto">
          <a:xfrm>
            <a:off x="0" y="30480"/>
            <a:ext cx="9144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0" t="23259" r="26417" b="56000"/>
          <a:stretch/>
        </p:blipFill>
        <p:spPr bwMode="auto">
          <a:xfrm>
            <a:off x="0" y="3002280"/>
            <a:ext cx="9144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342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6" t="44444" r="26333" b="25482"/>
          <a:stretch/>
        </p:blipFill>
        <p:spPr bwMode="auto">
          <a:xfrm>
            <a:off x="30480" y="1295400"/>
            <a:ext cx="8991600" cy="39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095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413" y="152400"/>
            <a:ext cx="826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The 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of Industrial </a:t>
            </a: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Manufacturing Process</a:t>
            </a:r>
            <a:endParaRPr lang="en-US" sz="2800" dirty="0"/>
          </a:p>
        </p:txBody>
      </p:sp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99" t="22222" r="5084" b="38889"/>
          <a:stretch/>
        </p:blipFill>
        <p:spPr bwMode="auto">
          <a:xfrm>
            <a:off x="292735" y="675620"/>
            <a:ext cx="8546465" cy="5877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03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413" y="152400"/>
            <a:ext cx="826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The </a:t>
            </a: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Role of Industrial </a:t>
            </a: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in Manufacturing Process</a:t>
            </a:r>
            <a:endParaRPr lang="en-US" sz="2800" dirty="0"/>
          </a:p>
        </p:txBody>
      </p:sp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0" t="33184" r="25666" b="21630"/>
          <a:stretch/>
        </p:blipFill>
        <p:spPr bwMode="auto">
          <a:xfrm>
            <a:off x="307974" y="152400"/>
            <a:ext cx="8531225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742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0" t="13629" r="25084" b="47704"/>
          <a:stretch/>
        </p:blipFill>
        <p:spPr bwMode="auto">
          <a:xfrm>
            <a:off x="170814" y="160338"/>
            <a:ext cx="8668385" cy="631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136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7" t="43704" r="25750" b="37481"/>
          <a:stretch/>
        </p:blipFill>
        <p:spPr bwMode="auto">
          <a:xfrm>
            <a:off x="307974" y="762000"/>
            <a:ext cx="84550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33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lh4.googleusercontent.com/bmYtxB7fyTrhDYT10tYDDc6TfrmVMSKEKp2s62ON8vNVykCtE3cFw1SdTv5LSQ1yspdRZzmizQFw5qR-54Xau6PpNGiXbCA8brmHpMS8pYRIuyxv0ozTSnxDVb_tb3pyuPxRDBy9fjgZAAaFq_LltKZ_e0LE0tpI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1219200"/>
            <a:ext cx="899160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585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76200"/>
            <a:ext cx="74740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IIOT </a:t>
            </a:r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&amp; Design Consideration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 t="13629" r="25167" b="43394"/>
          <a:stretch/>
        </p:blipFill>
        <p:spPr bwMode="auto">
          <a:xfrm>
            <a:off x="140335" y="838199"/>
            <a:ext cx="8836024" cy="586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280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76200"/>
            <a:ext cx="74740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IIOT </a:t>
            </a:r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&amp; Design Consideration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3" t="11111" r="25500" b="49333"/>
          <a:stretch/>
        </p:blipFill>
        <p:spPr bwMode="auto">
          <a:xfrm>
            <a:off x="155575" y="660976"/>
            <a:ext cx="8836025" cy="606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178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76200"/>
            <a:ext cx="74740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IIOT </a:t>
            </a:r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&amp; Design Consideration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3" t="11111" r="25500" b="49333"/>
          <a:stretch/>
        </p:blipFill>
        <p:spPr bwMode="auto">
          <a:xfrm>
            <a:off x="155575" y="660976"/>
            <a:ext cx="8836025" cy="606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75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99" t="15556" r="25831" b="42222"/>
          <a:stretch/>
        </p:blipFill>
        <p:spPr bwMode="auto">
          <a:xfrm>
            <a:off x="170814" y="312738"/>
            <a:ext cx="8668385" cy="601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420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0" t="11852" r="26167" b="48592"/>
          <a:stretch/>
        </p:blipFill>
        <p:spPr bwMode="auto">
          <a:xfrm>
            <a:off x="307974" y="396558"/>
            <a:ext cx="8836025" cy="569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692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3" t="26074" r="25667" b="34963"/>
          <a:stretch/>
        </p:blipFill>
        <p:spPr bwMode="auto">
          <a:xfrm>
            <a:off x="155574" y="350838"/>
            <a:ext cx="8607425" cy="574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5233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76200"/>
            <a:ext cx="7592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7030A0"/>
                </a:solidFill>
              </a:rPr>
              <a:t>Use of IIOT in plant maintenance practices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16" t="11259" r="25917" b="57333"/>
          <a:stretch/>
        </p:blipFill>
        <p:spPr bwMode="auto">
          <a:xfrm>
            <a:off x="30480" y="1066800"/>
            <a:ext cx="888492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552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76200"/>
            <a:ext cx="7592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7030A0"/>
                </a:solidFill>
              </a:rPr>
              <a:t>Use of IIOT in plant maintenance practices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7" t="34370" r="26084" b="37333"/>
          <a:stretch/>
        </p:blipFill>
        <p:spPr bwMode="auto">
          <a:xfrm>
            <a:off x="155575" y="1219200"/>
            <a:ext cx="88360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751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68918" y="76200"/>
            <a:ext cx="3331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Opportunities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3" t="14370" r="25834" b="54667"/>
          <a:stretch/>
        </p:blipFill>
        <p:spPr bwMode="auto">
          <a:xfrm>
            <a:off x="307974" y="838200"/>
            <a:ext cx="8531225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730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68918" y="76200"/>
            <a:ext cx="3331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Opportunities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0" t="45037" r="25917" b="33334"/>
          <a:stretch/>
        </p:blipFill>
        <p:spPr bwMode="auto">
          <a:xfrm>
            <a:off x="155574" y="990600"/>
            <a:ext cx="875982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676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25332" r="14417" b="17778"/>
          <a:stretch/>
        </p:blipFill>
        <p:spPr bwMode="auto">
          <a:xfrm>
            <a:off x="152400" y="304800"/>
            <a:ext cx="88392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5446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78059" y="76200"/>
            <a:ext cx="21130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4" t="16889" r="25916" b="49185"/>
          <a:stretch/>
        </p:blipFill>
        <p:spPr bwMode="auto">
          <a:xfrm>
            <a:off x="307974" y="838200"/>
            <a:ext cx="85312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799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4" descr="IoT Applications in Manufacturing Industry - TechVidv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0376" y="76200"/>
            <a:ext cx="3488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IIOT</a:t>
            </a:r>
            <a:endParaRPr lang="en-US" sz="3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9906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Automation – Improving Efficiency and Accuracy of Processes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9600" y="1639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 Vehicles – Decrease the Load on Human Workforce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438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Maintenance – Reducing Risk With Timely Upkeep of Machines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96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Futuristic Farming – Improving the Yield with Better Monitoring of Farmland</a:t>
            </a:r>
          </a:p>
        </p:txBody>
      </p:sp>
      <p:sp>
        <p:nvSpPr>
          <p:cNvPr id="9" name="Rectangle 8"/>
          <p:cNvSpPr/>
          <p:nvPr/>
        </p:nvSpPr>
        <p:spPr>
          <a:xfrm>
            <a:off x="290225" y="4126468"/>
            <a:ext cx="4401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Aerospace – Increasing Safety in Airplanes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0" y="4687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Logistics – Quicker and More efficient shipments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1663" y="5486400"/>
            <a:ext cx="4365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Wearables – Improving Worker Efficiency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95800" y="59068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Networks – Improving Energy Utilization</a:t>
            </a:r>
          </a:p>
        </p:txBody>
      </p:sp>
    </p:spTree>
    <p:extLst>
      <p:ext uri="{BB962C8B-B14F-4D97-AF65-F5344CB8AC3E}">
        <p14:creationId xmlns:p14="http://schemas.microsoft.com/office/powerpoint/2010/main" val="1290038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22666" r="12833" b="13481"/>
          <a:stretch/>
        </p:blipFill>
        <p:spPr bwMode="auto">
          <a:xfrm>
            <a:off x="60960" y="15240"/>
            <a:ext cx="9083040" cy="656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53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Top Features of IoT - InterviewB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1618"/>
            <a:ext cx="8839200" cy="4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601087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IOT</a:t>
            </a:r>
            <a:endParaRPr lang="en-US" sz="2800" b="1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2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6" t="23851" r="12083" b="23407"/>
          <a:stretch/>
        </p:blipFill>
        <p:spPr bwMode="auto">
          <a:xfrm>
            <a:off x="-30480" y="213360"/>
            <a:ext cx="89916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5877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6" t="24296" r="10917" b="21037"/>
          <a:stretch/>
        </p:blipFill>
        <p:spPr bwMode="auto">
          <a:xfrm>
            <a:off x="0" y="0"/>
            <a:ext cx="929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689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193</Words>
  <Application>Microsoft Office PowerPoint</Application>
  <PresentationFormat>On-screen Show (4:3)</PresentationFormat>
  <Paragraphs>25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Role of Industrial IOT</vt:lpstr>
      <vt:lpstr>The Role of Industrial IOT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54</cp:revision>
  <dcterms:created xsi:type="dcterms:W3CDTF">2023-08-30T23:30:34Z</dcterms:created>
  <dcterms:modified xsi:type="dcterms:W3CDTF">2023-08-31T06:01:54Z</dcterms:modified>
</cp:coreProperties>
</file>